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27"/>
  </p:handoutMasterIdLst>
  <p:sldIdLst>
    <p:sldId id="381" r:id="rId4"/>
    <p:sldId id="561" r:id="rId5"/>
    <p:sldId id="1014" r:id="rId6"/>
    <p:sldId id="1306" r:id="rId8"/>
    <p:sldId id="1313" r:id="rId9"/>
    <p:sldId id="1341" r:id="rId10"/>
    <p:sldId id="1311" r:id="rId11"/>
    <p:sldId id="1312" r:id="rId12"/>
    <p:sldId id="1307" r:id="rId13"/>
    <p:sldId id="1308" r:id="rId14"/>
    <p:sldId id="1244" r:id="rId15"/>
    <p:sldId id="1082" r:id="rId16"/>
    <p:sldId id="1233" r:id="rId17"/>
    <p:sldId id="750" r:id="rId18"/>
    <p:sldId id="751" r:id="rId19"/>
    <p:sldId id="752" r:id="rId20"/>
    <p:sldId id="753" r:id="rId21"/>
    <p:sldId id="754" r:id="rId22"/>
    <p:sldId id="1358" r:id="rId23"/>
    <p:sldId id="756" r:id="rId24"/>
    <p:sldId id="757" r:id="rId25"/>
    <p:sldId id="758" r:id="rId26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42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gs" Target="tags/tag72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5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5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58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5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3" Type="http://schemas.openxmlformats.org/officeDocument/2006/relationships/image" Target="../media/image10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3" Type="http://schemas.openxmlformats.org/officeDocument/2006/relationships/image" Target="../media/image11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12.png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Relationship Id="rId3" Type="http://schemas.openxmlformats.org/officeDocument/2006/relationships/image" Target="../media/image13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使用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Giflib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加载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gif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图片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33988" y="273812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>
            <p:custDataLst>
              <p:tags r:id="rId1"/>
            </p:custDataLst>
          </p:nvPr>
        </p:nvGrpSpPr>
        <p:grpSpPr>
          <a:xfrm>
            <a:off x="630555" y="1287780"/>
            <a:ext cx="9056370" cy="4549140"/>
            <a:chOff x="993" y="2028"/>
            <a:chExt cx="10762" cy="5492"/>
          </a:xfrm>
        </p:grpSpPr>
        <p:sp>
          <p:nvSpPr>
            <p:cNvPr id="72" name="矩形 71"/>
            <p:cNvSpPr/>
            <p:nvPr>
              <p:custDataLst>
                <p:tags r:id="rId2"/>
              </p:custDataLst>
            </p:nvPr>
          </p:nvSpPr>
          <p:spPr>
            <a:xfrm>
              <a:off x="993" y="2028"/>
              <a:ext cx="10762" cy="54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>
              <p:custDataLst>
                <p:tags r:id="rId3"/>
              </p:custDataLst>
            </p:nvPr>
          </p:nvSpPr>
          <p:spPr>
            <a:xfrm>
              <a:off x="1184" y="2223"/>
              <a:ext cx="10362" cy="5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6"/>
            <p:cNvSpPr/>
            <p:nvPr>
              <p:custDataLst>
                <p:tags r:id="rId4"/>
              </p:custDataLst>
            </p:nvPr>
          </p:nvSpPr>
          <p:spPr>
            <a:xfrm>
              <a:off x="993" y="2028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 rot="10800000">
              <a:off x="10691" y="6456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JNI</a:t>
            </a:r>
            <a:r>
              <a:rPr lang="zh-CN" altLang="en-US" sz="2660" b="1" dirty="0" smtClean="0">
                <a:sym typeface="+mn-ea"/>
              </a:rPr>
              <a:t>面试题总结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7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6" name="Title 6"/>
          <p:cNvSpPr txBox="1"/>
          <p:nvPr>
            <p:custDataLst>
              <p:tags r:id="rId8"/>
            </p:custDataLst>
          </p:nvPr>
        </p:nvSpPr>
        <p:spPr>
          <a:xfrm>
            <a:off x="1244600" y="1686560"/>
            <a:ext cx="8037195" cy="36468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 和 NDK 的理解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JNIEnv 和 JavaVM 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解释一下 JNI 中全局引用和局部引用的区别和使用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线程间数据怎么互相访问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怎么定位 NDK 中的问题和错误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静态注册和动态注册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7397" y="2650490"/>
            <a:ext cx="189135" cy="355600"/>
            <a:chOff x="1283913" y="1155618"/>
            <a:chExt cx="1013226" cy="1905000"/>
          </a:xfrm>
        </p:grpSpPr>
        <p:sp>
          <p:nvSpPr>
            <p:cNvPr id="72" name="任意多边形: 形状 3"/>
            <p:cNvSpPr/>
            <p:nvPr>
              <p:custDataLst>
                <p:tags r:id="rId2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907049" y="3495675"/>
            <a:ext cx="256502" cy="355600"/>
            <a:chOff x="3262468" y="1155618"/>
            <a:chExt cx="1374117" cy="1905000"/>
          </a:xfrm>
        </p:grpSpPr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8"/>
            </p:custDataLst>
          </p:nvPr>
        </p:nvGrpSpPr>
        <p:grpSpPr>
          <a:xfrm>
            <a:off x="643777" y="78095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7" name="文本框 76"/>
          <p:cNvSpPr txBox="1"/>
          <p:nvPr>
            <p:custDataLst>
              <p:tags r:id="rId9"/>
            </p:custDataLst>
          </p:nvPr>
        </p:nvSpPr>
        <p:spPr>
          <a:xfrm>
            <a:off x="3757295" y="2520315"/>
            <a:ext cx="8010525" cy="143510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 你进步了吗？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 你迷茫了吗？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0950" y="2005965"/>
            <a:ext cx="3827145" cy="1054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深入理解</a:t>
            </a:r>
            <a:r>
              <a:rPr lang="en-US" altLang="zh-CN" sz="2800"/>
              <a:t>Java</a:t>
            </a:r>
            <a:r>
              <a:rPr lang="zh-CN" altLang="en-US" sz="2800"/>
              <a:t>语言</a:t>
            </a:r>
            <a:endParaRPr lang="zh-CN" altLang="en-US" sz="2800"/>
          </a:p>
          <a:p>
            <a:pPr algn="ctr"/>
            <a:r>
              <a:rPr lang="zh-CN" altLang="en-US" sz="2800"/>
              <a:t>筑基</a:t>
            </a:r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6711950" y="1937385"/>
            <a:ext cx="3827145" cy="105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Android</a:t>
            </a:r>
            <a:r>
              <a:rPr lang="zh-CN" altLang="en-US" sz="2800"/>
              <a:t>开发框架体系</a:t>
            </a:r>
            <a:endParaRPr lang="zh-CN" altLang="en-US" sz="2800"/>
          </a:p>
          <a:p>
            <a:pPr algn="ctr"/>
            <a:r>
              <a:rPr lang="zh-CN" altLang="en-US" sz="2800"/>
              <a:t>结丹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1250950" y="3866515"/>
            <a:ext cx="3827145" cy="10547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性能优化，</a:t>
            </a:r>
            <a:r>
              <a:rPr lang="en-US" altLang="zh-CN" sz="2800"/>
              <a:t>NDK</a:t>
            </a:r>
            <a:r>
              <a:rPr lang="zh-CN" altLang="en-US" sz="2800"/>
              <a:t>，算法</a:t>
            </a:r>
            <a:r>
              <a:rPr lang="en-US" altLang="zh-CN" sz="2800"/>
              <a:t> </a:t>
            </a:r>
            <a:endParaRPr lang="zh-CN" altLang="en-US" sz="2800"/>
          </a:p>
          <a:p>
            <a:pPr algn="ctr"/>
            <a:r>
              <a:rPr lang="zh-CN" altLang="en-US" sz="2800"/>
              <a:t>元婴</a:t>
            </a:r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6711950" y="3956050"/>
            <a:ext cx="3827145" cy="10547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移动系统架构师</a:t>
            </a:r>
            <a:endParaRPr lang="zh-CN" altLang="en-US" sz="2800"/>
          </a:p>
          <a:p>
            <a:pPr algn="ctr"/>
            <a:r>
              <a:rPr lang="zh-CN" altLang="en-US" sz="2800"/>
              <a:t>化神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77" y="55642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3984595" cy="375746"/>
            <a:chOff x="4121722" y="5733166"/>
            <a:chExt cx="398459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21142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42849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80780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04195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50574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172433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6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19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845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548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0010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1788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 descr="JETT-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9700" y="2223770"/>
            <a:ext cx="1485900" cy="2392045"/>
          </a:xfrm>
          <a:prstGeom prst="rect">
            <a:avLst/>
          </a:prstGeom>
        </p:spPr>
      </p:pic>
      <p:sp>
        <p:nvSpPr>
          <p:cNvPr id="3" name="文本框 5"/>
          <p:cNvSpPr txBox="1"/>
          <p:nvPr/>
        </p:nvSpPr>
        <p:spPr>
          <a:xfrm>
            <a:off x="10144046" y="4646239"/>
            <a:ext cx="1793829" cy="67437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Jette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东芝项目经理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21142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42849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80780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04195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50574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172433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6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19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845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548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0010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1788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 descr="JETT-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9700" y="2223770"/>
            <a:ext cx="1485900" cy="2392045"/>
          </a:xfrm>
          <a:prstGeom prst="rect">
            <a:avLst/>
          </a:prstGeom>
        </p:spPr>
      </p:pic>
      <p:sp>
        <p:nvSpPr>
          <p:cNvPr id="3" name="文本框 5"/>
          <p:cNvSpPr txBox="1"/>
          <p:nvPr/>
        </p:nvSpPr>
        <p:spPr>
          <a:xfrm>
            <a:off x="10144046" y="4646239"/>
            <a:ext cx="1793829" cy="67437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Jette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东芝项目经理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>
            <p:custDataLst>
              <p:tags r:id="rId1"/>
            </p:custDataLst>
          </p:nvPr>
        </p:nvGrpSpPr>
        <p:grpSpPr>
          <a:xfrm>
            <a:off x="537845" y="1119505"/>
            <a:ext cx="10206355" cy="4721225"/>
            <a:chOff x="847" y="1763"/>
            <a:chExt cx="15348" cy="4934"/>
          </a:xfrm>
        </p:grpSpPr>
        <p:sp>
          <p:nvSpPr>
            <p:cNvPr id="36" name="折角形 35"/>
            <p:cNvSpPr/>
            <p:nvPr>
              <p:custDataLst>
                <p:tags r:id="rId2"/>
              </p:custDataLst>
            </p:nvPr>
          </p:nvSpPr>
          <p:spPr>
            <a:xfrm>
              <a:off x="847" y="1763"/>
              <a:ext cx="15348" cy="4935"/>
            </a:xfrm>
            <a:prstGeom prst="foldedCorner">
              <a:avLst>
                <a:gd name="adj" fmla="val 2432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>
              <p:custDataLst>
                <p:tags r:id="rId3"/>
              </p:custDataLst>
            </p:nvPr>
          </p:nvSpPr>
          <p:spPr>
            <a:xfrm>
              <a:off x="2138" y="1763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今天的干货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5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8" name="Title 6"/>
          <p:cNvSpPr txBox="1"/>
          <p:nvPr>
            <p:custDataLst>
              <p:tags r:id="rId6"/>
            </p:custDataLst>
          </p:nvPr>
        </p:nvSpPr>
        <p:spPr>
          <a:xfrm>
            <a:off x="907415" y="1931670"/>
            <a:ext cx="9006840" cy="270065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Gif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图片文件结构解析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Gif图片正确的加载姿势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编写JNI的基本步骤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Kotlin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39420" y="1368425"/>
            <a:ext cx="10835005" cy="343852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定义：Java Native Interface，即 Java本地接口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作用： 使得Java 与 本地其他类型语言（如C、C++）交互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JNI是 Java 调用 Native 语言的一种特性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是属于 Java 的，与 Android 无直接关系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实际中的驱动都是C/C++开发的,通过JNI,Java可以调用C/c++实现的驱动，从而扩展Java虚拟机的能力。另外，在高效率的数学运算、游戏的实时渲染、音视频的编码和解码等方面，一般都是用C开发的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调用c流程图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76245" y="36195"/>
            <a:ext cx="6238875" cy="7145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3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与java数据类型对应关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57500" y="-247650"/>
            <a:ext cx="6477000" cy="7353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36525"/>
            <a:ext cx="10058400" cy="6168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882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Giflib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HGUR5%A@H[$PUAEHG3T%X}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38350" y="855980"/>
            <a:ext cx="8267700" cy="58769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8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28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  <p:tag name="KSO_WM_UNIT_TEXTBOXSTYLE_TEMPLATEID" val="3135479"/>
  <p:tag name="KSO_WM_UNIT_TEXTBOXSTYLE_TYPE" val="8"/>
</p:tagLst>
</file>

<file path=ppt/tags/tag14.xml><?xml version="1.0" encoding="utf-8"?>
<p:tagLst xmlns:p="http://schemas.openxmlformats.org/presentationml/2006/main">
  <p:tag name="KSO_WM_SLIDE_ITEM_CNT" val="4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d67f705-947d-42bc-b370-c038e2b28c86}"/>
  <p:tag name="KSO_WM_UNIT_TEXTBOXSTYLE_INDEX" val="14"/>
  <p:tag name="KSO_WM_UNIT_TEXTBOXSTYLE_TYPE" val="MultOutline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REFSHAPE" val="640200028"/>
  <p:tag name="KSO_WM_UNIT_PLACING_PICTURE_USER_VIEWPORT" val="{&quot;height&quot;:11820,&quot;width&quot;:9825}"/>
</p:tagLst>
</file>

<file path=ppt/tags/tag19.xml><?xml version="1.0" encoding="utf-8"?>
<p:tagLst xmlns:p="http://schemas.openxmlformats.org/presentationml/2006/main">
  <p:tag name="KSO_WM_SLIDE_ITEM_CNT" val="4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REFSHAPE" val="339702700"/>
  <p:tag name="KSO_WM_UNIT_PLACING_PICTURE_USER_VIEWPORT" val="{&quot;height&quot;:11580,&quot;width&quot;:10200}"/>
</p:tagLst>
</file>

<file path=ppt/tags/tag22.xml><?xml version="1.0" encoding="utf-8"?>
<p:tagLst xmlns:p="http://schemas.openxmlformats.org/presentationml/2006/main">
  <p:tag name="KSO_WM_SLIDE_ITEM_CNT" val="4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SLIDE_ITEM_CNT" val="4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REFSHAPE" val="160957604"/>
  <p:tag name="KSO_WM_UNIT_PLACING_PICTURE_USER_VIEWPORT" val="{&quot;height&quot;:9255,&quot;width&quot;:13020}"/>
</p:tagLst>
</file>

<file path=ppt/tags/tag27.xml><?xml version="1.0" encoding="utf-8"?>
<p:tagLst xmlns:p="http://schemas.openxmlformats.org/presentationml/2006/main">
  <p:tag name="KSO_WM_SLIDE_ITEM_CNT" val="4"/>
</p:tagLst>
</file>

<file path=ppt/tags/tag28.xml><?xml version="1.0" encoding="utf-8"?>
<p:tagLst xmlns:p="http://schemas.openxmlformats.org/presentationml/2006/main">
  <p:tag name="KSO_WM_UNIT_TEXTBOXSTYLE_GUID" val="{694f7082-8e2c-4793-a20d-122f6c3d6fef}"/>
</p:tagLst>
</file>

<file path=ppt/tags/tag29.xml><?xml version="1.0" encoding="utf-8"?>
<p:tagLst xmlns:p="http://schemas.openxmlformats.org/presentationml/2006/main">
  <p:tag name="KSO_WM_UNIT_TEXTBOXSTYLE_SHAPETYPE" val="1"/>
  <p:tag name="KSO_WM_UNIT_TEXTBOXSTYLE_ADJUSTLEFT" val="0_-48.32503"/>
  <p:tag name="KSO_WM_UNIT_TEXTBOXSTYLE_ADJUSTTOP" val="0_-31.39999"/>
  <p:tag name="KSO_WM_UNIT_TEXTBOXSTYLE_ADJUSTWIDTH" val="100_97.59998"/>
  <p:tag name="KSO_WM_UNIT_TEXTBOXSTYLE_ADJUSTHEIGTH" val="100_62.8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67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UNIT_TEXTBOXSTYLE_SHAPETYPE" val="1"/>
  <p:tag name="KSO_WM_UNIT_TEXTBOXSTYLE_ADJUSTLEFT" val="0_-38.77502"/>
  <p:tag name="KSO_WM_UNIT_TEXTBOXSTYLE_ADJUSTTOP" val="0_-21.64999"/>
  <p:tag name="KSO_WM_UNIT_TEXTBOXSTYLE_ADJUSTWIDTH" val="100_77.59998"/>
  <p:tag name="KSO_WM_UNIT_TEXTBOXSTYLE_ADJUSTHEIGTH" val="100_43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67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1.xml><?xml version="1.0" encoding="utf-8"?>
<p:tagLst xmlns:p="http://schemas.openxmlformats.org/presentationml/2006/main">
  <p:tag name="KSO_WM_UNIT_TEXTBOXSTYLE_SHAPETYPE" val="1"/>
  <p:tag name="KSO_WM_UNIT_TEXTBOXSTYLE_ADJUSTLEFT" val="0_-48.3196"/>
  <p:tag name="KSO_WM_UNIT_TEXTBOXSTYLE_ADJUSTTOP" val="0_-31.3945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67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2.xml><?xml version="1.0" encoding="utf-8"?>
<p:tagLst xmlns:p="http://schemas.openxmlformats.org/presentationml/2006/main">
  <p:tag name="KSO_WM_UNIT_TEXTBOXSTYLE_SHAPETYPE" val="1"/>
  <p:tag name="KSO_WM_UNIT_TEXTBOXSTYLE_ADJUSTLEFT" val="100_-3.919617"/>
  <p:tag name="KSO_WM_UNIT_TEXTBOXSTYLE_ADJUSTTOP" val="100_-21.744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367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367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  <p:tag name="KSO_WM_UNIT_TEXTBOXSTYLE_TEMPLATEID" val="3135557"/>
  <p:tag name="KSO_WM_UNIT_TEXTBOXSTYLE_TYPE" val="8"/>
</p:tagLst>
</file>

<file path=ppt/tags/tag36.xml><?xml version="1.0" encoding="utf-8"?>
<p:tagLst xmlns:p="http://schemas.openxmlformats.org/presentationml/2006/main">
  <p:tag name="KSO_WM_SLIDE_ITEM_CNT" val="4"/>
</p:tagLst>
</file>

<file path=ppt/tags/tag37.xml><?xml version="1.0" encoding="utf-8"?>
<p:tagLst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  <p:tag name="KSO_WM_UNIT_TEXTBOXSTYLE_TEMPLATEID" val="3139431"/>
  <p:tag name="KSO_WM_UNIT_TEXTBOXSTYLE_TYPE" val="8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KSO_WM_DOC_GUID" val="{ebae741e-f6be-4508-b345-b70f422bb642}"/>
</p:tagLst>
</file>

<file path=ppt/tags/tag8.xml><?xml version="1.0" encoding="utf-8"?>
<p:tagLst xmlns:p="http://schemas.openxmlformats.org/presentationml/2006/main">
  <p:tag name="KSO_WM_UNIT_TEXTBOXSTYLE_GUID" val="{049da05e-01dd-41cf-a235-62dc244a5450}"/>
</p:tagLst>
</file>

<file path=ppt/tags/tag9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8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1862</Words>
  <Application>WPS 演示</Application>
  <PresentationFormat>宽屏</PresentationFormat>
  <Paragraphs>222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WPS-Bullets</vt:lpstr>
      <vt:lpstr>Wingdings</vt:lpstr>
      <vt:lpstr>Arial Unicode MS</vt:lpstr>
      <vt:lpstr>Roboto condensed</vt:lpstr>
      <vt:lpstr>Segoe Print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5174</cp:revision>
  <dcterms:created xsi:type="dcterms:W3CDTF">2016-08-30T15:34:00Z</dcterms:created>
  <dcterms:modified xsi:type="dcterms:W3CDTF">2020-01-08T02:58:30Z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